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79580-8F37-1B2F-1FF7-6482D0783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A5759-3292-6740-073C-71C9D6133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83F9-CC05-DE29-F5F6-A4AC9E20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C3536-8082-4CE0-64E7-59DF5C783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DC56E-522F-745D-EC5A-C2107999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3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7011E-1711-38F6-3770-B4DE3B4D3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03CBD-47E2-2BB3-17EE-F3B0A5630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1B661-AC4A-6327-9EC5-F6DB4DFA7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F0259-856F-67E7-CE8F-502D6DE0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C520B-E2D0-531B-457D-E65BD1469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8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F99B2-4C07-B583-5B30-7C758F3DE4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96CC92-5070-0B74-1E2A-C59EF630E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F90D9-488A-5093-F07B-4F9ECA0F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A29C9-2214-CEEB-3188-CF23C5721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56D4C-4CE9-D4B4-3652-5CEFA2862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59434-3D93-9030-1126-51F3E6BB9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AFD9D-A294-06DC-58D4-C4707942E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F7E5E-EB8A-C7AF-E81C-E069AAD76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3080D-93E4-384D-CF34-3D3CD208E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4F644-EEE5-4802-9850-6903A15F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7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0BBF2-C81B-A669-0B60-A8D41AF85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8F89BA-6A6F-EC20-D917-2234C3536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215A3-5484-AEA3-6143-5DFB941C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ED82D8-DA12-0E94-8435-70F12252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B3DF2-20BE-E78C-708A-CBAF0D5C9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4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CCC5F-24DD-9A11-4BBF-1817BDD4A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B7FE4-9B39-46BC-2BA2-B05596F54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F8E9C-182A-BDF8-50FB-489520B17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B9F67-8D53-FBA8-546E-FA96E4C9F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0A567-F90C-DF95-EB19-ADDF5272E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8A8CB-DEB7-CDB7-6A01-1A1480F6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5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70F9-69E8-13D6-B8B9-39F8523D8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DD979-5E81-3268-08FA-A6CF94AE5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7A1713-4545-42B9-0D65-F1D139090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664AFA-BDE5-0FD9-A2A6-5694D0A20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65DE0-424C-A58C-C3EC-E7070ACB1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E81CD3-524B-7541-19AA-BA07558D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0AB720-FC5F-16F4-5517-0DC853F24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7312AD-7237-546F-A0EA-85C31BFB7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5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E331-97D3-91D6-7282-DBCB6FD34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002B7E-01ED-4BC5-34CD-B5A03349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B78C4-93A2-AF9C-1686-BEA5B0A4A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9100D8-AA41-A84B-5213-0441259D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88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7FEB67-0A08-F05F-610C-4F786DF07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0D887A-9AF1-651B-E781-C69BD7AC1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15F4F-6D76-3B1C-4401-FFEE26D9D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3E672-01BA-ACEA-D69B-CA648BAF4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9BE97-169B-921D-E07F-AE2C0FCAF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AF173-A9B1-BEE3-530B-AD6199866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A1C3-9A57-2920-CF31-11172E84F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260CDD-2E22-EC45-0704-9177ACA5B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0EDCF-37EF-EC63-4DF2-2353284A1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8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B78B9-4940-4A3E-AB70-361AED0E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19E7A3-9ABD-E62F-A826-AA60552AD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A21B0D-C445-6D5D-CB6B-129027B9B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50D0A-A883-CC75-93CA-ABFBE3EB7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7EF468-BB53-8271-A092-8B47A3CB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6428E-B54A-D726-4417-83E6BF22B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0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3A2D33-0361-52AF-1F93-B9058EF1F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889B2-496B-74E4-BF6A-A30ABDDA2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C3313-8EC1-B6E2-FB05-2AF510650A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625FF-4DB4-4AC8-9814-81BA7521357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0D704-939B-6E52-5EFF-018A63FA2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AD287-CC5D-3C7A-9267-AABB63E7B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D92E-FF65-4093-A15F-96A98E837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1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13DC43-D4BC-54C5-2812-9AE926A22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048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4D7F5C33-005C-AB0E-DE1D-2AA30E3D41E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447365" y="19451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E429189-29CE-1CED-4EC8-541EDD71C53D}"/>
              </a:ext>
            </a:extLst>
          </p:cNvPr>
          <p:cNvSpPr txBox="1">
            <a:spLocks/>
          </p:cNvSpPr>
          <p:nvPr/>
        </p:nvSpPr>
        <p:spPr>
          <a:xfrm>
            <a:off x="3908612" y="360815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6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13DC43-D4BC-54C5-2812-9AE926A22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048"/>
            <a:ext cx="12192000" cy="1299411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366787D2-0A36-92DF-3A60-4B3D6D879A48}"/>
              </a:ext>
            </a:extLst>
          </p:cNvPr>
          <p:cNvSpPr txBox="1">
            <a:spLocks/>
          </p:cNvSpPr>
          <p:nvPr/>
        </p:nvSpPr>
        <p:spPr>
          <a:xfrm>
            <a:off x="3051752" y="17384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034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2024-06-22T11:23:29Z</dcterms:created>
  <dcterms:modified xsi:type="dcterms:W3CDTF">2024-06-22T11:24:07Z</dcterms:modified>
</cp:coreProperties>
</file>